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4007-0870-49FF-AEBD-C6A828B6CF62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9E9-441D-4D48-AA92-4E6448A4C8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4007-0870-49FF-AEBD-C6A828B6CF62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9E9-441D-4D48-AA92-4E6448A4C8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4007-0870-49FF-AEBD-C6A828B6CF62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9E9-441D-4D48-AA92-4E6448A4C8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4007-0870-49FF-AEBD-C6A828B6CF62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9E9-441D-4D48-AA92-4E6448A4C8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4007-0870-49FF-AEBD-C6A828B6CF62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9E9-441D-4D48-AA92-4E6448A4C8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4007-0870-49FF-AEBD-C6A828B6CF62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9E9-441D-4D48-AA92-4E6448A4C8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4007-0870-49FF-AEBD-C6A828B6CF62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9E9-441D-4D48-AA92-4E6448A4C8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4007-0870-49FF-AEBD-C6A828B6CF62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9E9-441D-4D48-AA92-4E6448A4C8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4007-0870-49FF-AEBD-C6A828B6CF62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9E9-441D-4D48-AA92-4E6448A4C8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4007-0870-49FF-AEBD-C6A828B6CF62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9E9-441D-4D48-AA92-4E6448A4C8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4007-0870-49FF-AEBD-C6A828B6CF62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9E9-441D-4D48-AA92-4E6448A4C8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24007-0870-49FF-AEBD-C6A828B6CF62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6F9E9-441D-4D48-AA92-4E6448A4C81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E:\Dziedzictwo Kulturowe_PUCK 2006\Dziedzictwo_kulturowe_miniatury\popielnica_Darżlub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844824"/>
            <a:ext cx="3168352" cy="3960440"/>
          </a:xfrm>
          <a:prstGeom prst="rect">
            <a:avLst/>
          </a:prstGeom>
          <a:noFill/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548680"/>
            <a:ext cx="432048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3"/>
          <p:cNvSpPr txBox="1"/>
          <p:nvPr/>
        </p:nvSpPr>
        <p:spPr>
          <a:xfrm>
            <a:off x="683568" y="6381328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 smtClean="0"/>
              <a:t>Odkrycia  z 1846 r.- wyposażenie grobu skrzynkowe z Radoszewa</a:t>
            </a:r>
            <a:endParaRPr lang="pl-PL" sz="1200" b="1" i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724128" y="5877272"/>
            <a:ext cx="1980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 smtClean="0"/>
              <a:t>Popielnica z Darżlubia</a:t>
            </a:r>
            <a:endParaRPr lang="pl-PL" sz="12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Pokaz na ekranie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Company>MAG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Ewelina Malinowska</dc:creator>
  <cp:lastModifiedBy>Ewelina Malinowska</cp:lastModifiedBy>
  <cp:revision>1</cp:revision>
  <dcterms:created xsi:type="dcterms:W3CDTF">2015-10-23T08:51:53Z</dcterms:created>
  <dcterms:modified xsi:type="dcterms:W3CDTF">2015-10-23T08:52:31Z</dcterms:modified>
</cp:coreProperties>
</file>